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embeddedFontLst>
    <p:embeddedFont>
      <p:font typeface="Garamond" panose="02020404030301010803" pitchFamily="18" charset="0"/>
      <p:regular r:id="rId4"/>
      <p:bold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otham-BookItalic" panose="02000604040000090004" pitchFamily="2" charset="0"/>
      <p:italic r:id="rId11"/>
    </p:embeddedFont>
    <p:embeddedFont>
      <p:font typeface="Gotham-Medium" panose="02000604040000020004" pitchFamily="2" charset="0"/>
      <p:regular r:id="rId12"/>
      <p:italic r:id="rId13"/>
    </p:embeddedFont>
    <p:embeddedFont>
      <p:font typeface="Gotham-Book" panose="02000604040000020004" pitchFamily="2" charset="0"/>
      <p:regular r:id="rId14"/>
      <p:italic r:id="rId15"/>
    </p:embeddedFont>
  </p:embeddedFontLst>
  <p:defaultTextStyle>
    <a:defPPr>
      <a:defRPr lang="en-US"/>
    </a:defPPr>
    <a:lvl1pPr marL="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98" userDrawn="1">
          <p15:clr>
            <a:srgbClr val="A4A3A4"/>
          </p15:clr>
        </p15:guide>
        <p15:guide id="2" orient="horz" pos="12276" userDrawn="1">
          <p15:clr>
            <a:srgbClr val="A4A3A4"/>
          </p15:clr>
        </p15:guide>
        <p15:guide id="3" orient="horz" pos="9054" userDrawn="1">
          <p15:clr>
            <a:srgbClr val="A4A3A4"/>
          </p15:clr>
        </p15:guide>
        <p15:guide id="4" pos="14137" userDrawn="1">
          <p15:clr>
            <a:srgbClr val="A4A3A4"/>
          </p15:clr>
        </p15:guide>
        <p15:guide id="5" pos="66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92B"/>
    <a:srgbClr val="F9C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4652" autoAdjust="0"/>
  </p:normalViewPr>
  <p:slideViewPr>
    <p:cSldViewPr snapToGrid="0" snapToObjects="1">
      <p:cViewPr varScale="1">
        <p:scale>
          <a:sx n="20" d="100"/>
          <a:sy n="20" d="100"/>
        </p:scale>
        <p:origin x="2688" y="102"/>
      </p:cViewPr>
      <p:guideLst>
        <p:guide orient="horz" pos="25298"/>
        <p:guide orient="horz" pos="12276"/>
        <p:guide orient="horz" pos="9054"/>
        <p:guide pos="14137"/>
        <p:guide pos="66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1AC51-DBFC-A545-8DC6-1EC11EC6AA47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AA747-E09F-F741-A3E2-2DD3BB7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8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93188" y="2381080"/>
            <a:ext cx="29298347" cy="4127202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0" b="0" i="0" baseline="0">
                <a:latin typeface="Gotham-Medium"/>
              </a:defRPr>
            </a:lvl1pPr>
            <a:lvl3pPr marL="3135021" indent="0" algn="r">
              <a:buFontTx/>
              <a:buNone/>
              <a:defRPr sz="7200" b="0" i="0">
                <a:latin typeface="Gotham-Medium"/>
              </a:defRPr>
            </a:lvl3pPr>
            <a:lvl4pPr marL="4702531" indent="0" algn="r">
              <a:buFontTx/>
              <a:buNone/>
              <a:defRPr sz="7200" b="0" i="0">
                <a:latin typeface="Gotham-Medium"/>
              </a:defRPr>
            </a:lvl4pPr>
            <a:lvl5pPr marL="6270041" indent="0" algn="r">
              <a:buFontTx/>
              <a:buNone/>
              <a:defRPr sz="7200" b="0" i="0">
                <a:latin typeface="Gotham-Medium"/>
              </a:defRPr>
            </a:lvl5pPr>
          </a:lstStyle>
          <a:p>
            <a:pPr lvl="0"/>
            <a:r>
              <a:rPr lang="en-US" dirty="0" smtClean="0"/>
              <a:t>Title would go </a:t>
            </a:r>
            <a:r>
              <a:rPr lang="en-US" dirty="0" smtClean="0"/>
              <a:t>here </a:t>
            </a:r>
            <a:br>
              <a:rPr lang="en-US" dirty="0" smtClean="0"/>
            </a:br>
            <a:r>
              <a:rPr lang="en-US" dirty="0" smtClean="0"/>
              <a:t>Make sure your title doesn’t overlap the logo to the left.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1348812" y="12028446"/>
            <a:ext cx="0" cy="30598802"/>
          </a:xfrm>
          <a:prstGeom prst="line">
            <a:avLst/>
          </a:prstGeom>
          <a:ln>
            <a:solidFill>
              <a:srgbClr val="F9C6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436794" y="7557441"/>
            <a:ext cx="27481606" cy="0"/>
          </a:xfrm>
          <a:prstGeom prst="line">
            <a:avLst/>
          </a:prstGeom>
          <a:ln>
            <a:solidFill>
              <a:srgbClr val="F9C6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1739846" y="12028446"/>
            <a:ext cx="0" cy="30598802"/>
          </a:xfrm>
          <a:prstGeom prst="line">
            <a:avLst/>
          </a:prstGeom>
          <a:ln>
            <a:solidFill>
              <a:srgbClr val="F9C6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3" y="8530684"/>
            <a:ext cx="29297312" cy="3119482"/>
          </a:xfrm>
          <a:prstGeom prst="rect">
            <a:avLst/>
          </a:prstGeom>
        </p:spPr>
        <p:txBody>
          <a:bodyPr vert="horz"/>
          <a:lstStyle>
            <a:lvl1pPr marL="0" indent="0" algn="r">
              <a:spcBef>
                <a:spcPts val="0"/>
              </a:spcBef>
              <a:buNone/>
              <a:defRPr sz="3600" b="0" i="0">
                <a:latin typeface="Gotham-Medium"/>
                <a:cs typeface="Gotham-Medium"/>
              </a:defRPr>
            </a:lvl1pPr>
            <a:lvl2pPr marL="0" indent="0" algn="r">
              <a:spcBef>
                <a:spcPts val="0"/>
              </a:spcBef>
              <a:buNone/>
              <a:defRPr sz="2400" b="0" i="0" cap="all" baseline="0">
                <a:latin typeface="Gotham-Medium"/>
                <a:cs typeface="Gotham-Medium"/>
              </a:defRPr>
            </a:lvl2pPr>
            <a:lvl3pPr marL="3135021" indent="0" algn="r">
              <a:buNone/>
              <a:defRPr sz="4000" b="0" i="0">
                <a:latin typeface="Gotham-Medium"/>
                <a:cs typeface="Gotham-Medium"/>
              </a:defRPr>
            </a:lvl3pPr>
            <a:lvl4pPr marL="4702531" indent="0" algn="r">
              <a:buNone/>
              <a:defRPr sz="4000" b="0" i="0">
                <a:latin typeface="Gotham-Medium"/>
                <a:cs typeface="Gotham-Medium"/>
              </a:defRPr>
            </a:lvl4pPr>
            <a:lvl5pPr marL="6270041" indent="0" algn="r">
              <a:buNone/>
              <a:defRPr sz="4000" b="0" i="0">
                <a:latin typeface="Gotham-Medium"/>
                <a:cs typeface="Gotham-Medium"/>
              </a:defRPr>
            </a:lvl5pPr>
          </a:lstStyle>
          <a:p>
            <a:pPr lvl="0"/>
            <a:r>
              <a:rPr lang="en-US" dirty="0" smtClean="0"/>
              <a:t>Presenter Name, Other Name, Other Name, Other Name, Other Name</a:t>
            </a:r>
          </a:p>
          <a:p>
            <a:pPr lvl="1"/>
            <a:r>
              <a:rPr lang="en-US" dirty="0" smtClean="0"/>
              <a:t>NAME OF DEPARTMENT, INSTITUTE, ETC. Select text and press tab once for this style)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1746257" y="12024360"/>
            <a:ext cx="8791575" cy="309524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rgbClr val="C3092B"/>
                </a:solidFill>
                <a:latin typeface="Gotham-Book"/>
                <a:cs typeface="Gotham-Book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400" b="0" i="0" baseline="0">
                <a:solidFill>
                  <a:schemeClr val="tx1"/>
                </a:solidFill>
                <a:latin typeface="Gotham-Book"/>
                <a:cs typeface="Gotham-Book"/>
              </a:defRPr>
            </a:lvl2pPr>
            <a:lvl3pPr marL="27432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defRPr sz="2400" b="0" i="0" baseline="0">
                <a:latin typeface="Gotham-Book"/>
                <a:cs typeface="Gotham-Book"/>
              </a:defRPr>
            </a:lvl3pPr>
            <a:lvl4pPr marL="54864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SzPct val="100000"/>
              <a:buFont typeface="Arial"/>
              <a:buChar char="–"/>
              <a:defRPr sz="2400" b="0" i="0" baseline="0">
                <a:latin typeface="Gotham-Book"/>
                <a:cs typeface="Gotham-Book"/>
              </a:defRPr>
            </a:lvl4pPr>
            <a:lvl5pPr marL="82296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Font typeface="Courier New"/>
              <a:buChar char="o"/>
              <a:defRPr sz="2400" b="0" i="0" baseline="0">
                <a:latin typeface="Gotham-BookItalic"/>
                <a:cs typeface="Gotham-BookItalic"/>
              </a:defRPr>
            </a:lvl5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This is the main text. To get this format select your text and press TAB until you get this style.</a:t>
            </a:r>
          </a:p>
          <a:p>
            <a:pPr lvl="1"/>
            <a:r>
              <a:rPr lang="en-US" dirty="0" smtClean="0"/>
              <a:t>To go back to a previous style do Shift TAB.</a:t>
            </a:r>
          </a:p>
          <a:p>
            <a:pPr lvl="2"/>
            <a:r>
              <a:rPr lang="en-US" dirty="0" smtClean="0"/>
              <a:t>This is the text bullet style. Select your text and press TAB until you get this style.</a:t>
            </a:r>
          </a:p>
          <a:p>
            <a:pPr lvl="3"/>
            <a:r>
              <a:rPr lang="en-US" dirty="0" smtClean="0"/>
              <a:t>This is the second level. Select your text and press TAB until you get this style.</a:t>
            </a:r>
          </a:p>
          <a:p>
            <a:pPr lvl="4"/>
            <a:r>
              <a:rPr lang="en-US" dirty="0" smtClean="0"/>
              <a:t>This is a third level . Select your text and press TAB until you get this style.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12153764" y="12024360"/>
            <a:ext cx="8791575" cy="309524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rgbClr val="C3092B"/>
                </a:solidFill>
                <a:latin typeface="Gotham-Book"/>
                <a:cs typeface="Gotham-Book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400" b="0" i="0" baseline="0">
                <a:solidFill>
                  <a:schemeClr val="tx1"/>
                </a:solidFill>
                <a:latin typeface="Gotham-Book"/>
                <a:cs typeface="Gotham-Book"/>
              </a:defRPr>
            </a:lvl2pPr>
            <a:lvl3pPr marL="27432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defRPr sz="2400" b="0" i="0" baseline="0">
                <a:latin typeface="Gotham-Book"/>
                <a:cs typeface="Gotham-Book"/>
              </a:defRPr>
            </a:lvl3pPr>
            <a:lvl4pPr marL="54864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SzPct val="100000"/>
              <a:buFont typeface="Arial"/>
              <a:buChar char="–"/>
              <a:defRPr sz="2400" b="0" i="0" baseline="0">
                <a:latin typeface="Gotham-Book"/>
                <a:cs typeface="Gotham-Book"/>
              </a:defRPr>
            </a:lvl4pPr>
            <a:lvl5pPr marL="82296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Font typeface="Courier New"/>
              <a:buChar char="o"/>
              <a:defRPr sz="2400" b="0" i="0" baseline="0">
                <a:latin typeface="Gotham-BookItalic"/>
                <a:cs typeface="Gotham-BookItalic"/>
              </a:defRPr>
            </a:lvl5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This is the main text. To get this format select your text and press TAB until you get this style.</a:t>
            </a:r>
          </a:p>
          <a:p>
            <a:pPr lvl="1"/>
            <a:r>
              <a:rPr lang="en-US" dirty="0" smtClean="0"/>
              <a:t>To go back to a previous style do Shift TAB.</a:t>
            </a:r>
          </a:p>
          <a:p>
            <a:pPr lvl="2"/>
            <a:r>
              <a:rPr lang="en-US" dirty="0" smtClean="0"/>
              <a:t>This is the text bullet style. Select your text and press TAB until you get this style.</a:t>
            </a:r>
          </a:p>
          <a:p>
            <a:pPr lvl="3"/>
            <a:r>
              <a:rPr lang="en-US" dirty="0" smtClean="0"/>
              <a:t>This is the second level. Select your text and press TAB until you get this style.</a:t>
            </a:r>
          </a:p>
          <a:p>
            <a:pPr lvl="4"/>
            <a:r>
              <a:rPr lang="en-US" dirty="0" smtClean="0"/>
              <a:t>This is a third level . Select your text and press TAB until you get this style.</a:t>
            </a:r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22"/>
          </p:nvPr>
        </p:nvSpPr>
        <p:spPr>
          <a:xfrm>
            <a:off x="22549277" y="12024360"/>
            <a:ext cx="8791575" cy="309524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rgbClr val="C3092B"/>
                </a:solidFill>
                <a:latin typeface="Gotham-Book"/>
                <a:cs typeface="Gotham-Book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400" b="0" i="0" baseline="0">
                <a:solidFill>
                  <a:schemeClr val="tx1"/>
                </a:solidFill>
                <a:latin typeface="Gotham-Book"/>
                <a:cs typeface="Gotham-Book"/>
              </a:defRPr>
            </a:lvl2pPr>
            <a:lvl3pPr marL="27432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defRPr sz="2400" b="0" i="0" baseline="0">
                <a:latin typeface="Gotham-Book"/>
                <a:cs typeface="Gotham-Book"/>
              </a:defRPr>
            </a:lvl3pPr>
            <a:lvl4pPr marL="54864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SzPct val="100000"/>
              <a:buFont typeface="Arial"/>
              <a:buChar char="–"/>
              <a:defRPr sz="2400" b="0" i="0" baseline="0">
                <a:latin typeface="Gotham-Book"/>
                <a:cs typeface="Gotham-Book"/>
              </a:defRPr>
            </a:lvl4pPr>
            <a:lvl5pPr marL="82296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Font typeface="Courier New"/>
              <a:buChar char="o"/>
              <a:defRPr sz="2400" b="0" i="0" baseline="0">
                <a:latin typeface="Gotham-BookItalic"/>
                <a:cs typeface="Gotham-BookItalic"/>
              </a:defRPr>
            </a:lvl5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This is the main text. To get this format select your text and press TAB until you get this style.</a:t>
            </a:r>
          </a:p>
          <a:p>
            <a:pPr lvl="1"/>
            <a:r>
              <a:rPr lang="en-US" dirty="0" smtClean="0"/>
              <a:t>To go back to a previous style do Shift TAB.</a:t>
            </a:r>
          </a:p>
          <a:p>
            <a:pPr lvl="2"/>
            <a:r>
              <a:rPr lang="en-US" dirty="0" smtClean="0"/>
              <a:t>This is the text bullet style. Select your text and press TAB until you get this style.</a:t>
            </a:r>
          </a:p>
          <a:p>
            <a:pPr lvl="3"/>
            <a:r>
              <a:rPr lang="en-US" dirty="0" smtClean="0"/>
              <a:t>This is the second level. Select your text and press TAB until you get this style.</a:t>
            </a:r>
          </a:p>
          <a:p>
            <a:pPr lvl="4"/>
            <a:r>
              <a:rPr lang="en-US" dirty="0" smtClean="0"/>
              <a:t>This is a third level . Select your text and press TAB until you get this style.</a:t>
            </a:r>
          </a:p>
        </p:txBody>
      </p:sp>
    </p:spTree>
    <p:extLst>
      <p:ext uri="{BB962C8B-B14F-4D97-AF65-F5344CB8AC3E}">
        <p14:creationId xmlns:p14="http://schemas.microsoft.com/office/powerpoint/2010/main" val="373728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1348805" y="12675478"/>
            <a:ext cx="0" cy="29524082"/>
          </a:xfrm>
          <a:prstGeom prst="line">
            <a:avLst/>
          </a:prstGeom>
          <a:ln>
            <a:solidFill>
              <a:srgbClr val="F9C6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1739839" y="12675478"/>
            <a:ext cx="0" cy="29524082"/>
          </a:xfrm>
          <a:prstGeom prst="line">
            <a:avLst/>
          </a:prstGeom>
          <a:ln>
            <a:solidFill>
              <a:srgbClr val="F9C6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1746250" y="12675478"/>
            <a:ext cx="8791575" cy="295240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rgbClr val="C3092B"/>
                </a:solidFill>
                <a:latin typeface="Gotham-Book"/>
                <a:cs typeface="Gotham-Book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400" b="0" i="0" baseline="0">
                <a:solidFill>
                  <a:schemeClr val="tx1"/>
                </a:solidFill>
                <a:latin typeface="Gotham-Book"/>
                <a:cs typeface="Gotham-Book"/>
              </a:defRPr>
            </a:lvl2pPr>
            <a:lvl3pPr marL="27432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defRPr sz="2400" b="0" i="0" baseline="0">
                <a:latin typeface="Gotham-Book"/>
                <a:cs typeface="Gotham-Book"/>
              </a:defRPr>
            </a:lvl3pPr>
            <a:lvl4pPr marL="54864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SzPct val="100000"/>
              <a:buFont typeface="Arial"/>
              <a:buChar char="–"/>
              <a:defRPr sz="2400" b="0" i="0" baseline="0">
                <a:latin typeface="Gotham-Book"/>
                <a:cs typeface="Gotham-Book"/>
              </a:defRPr>
            </a:lvl4pPr>
            <a:lvl5pPr marL="82296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Font typeface="Courier New"/>
              <a:buChar char="o"/>
              <a:defRPr sz="2400" b="0" i="0" baseline="0">
                <a:latin typeface="Gotham-BookItalic"/>
                <a:cs typeface="Gotham-BookItalic"/>
              </a:defRPr>
            </a:lvl5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This is the main text. To get this format select your text and press TAB until you get this style.</a:t>
            </a:r>
          </a:p>
          <a:p>
            <a:pPr lvl="1"/>
            <a:r>
              <a:rPr lang="en-US" dirty="0" smtClean="0"/>
              <a:t>To go back to a previous style do Shift TAB.</a:t>
            </a:r>
          </a:p>
          <a:p>
            <a:pPr lvl="2"/>
            <a:r>
              <a:rPr lang="en-US" dirty="0" smtClean="0"/>
              <a:t>This is the text bullet style. Select your text and press TAB until you get this style.</a:t>
            </a:r>
          </a:p>
          <a:p>
            <a:pPr lvl="3"/>
            <a:r>
              <a:rPr lang="en-US" dirty="0" smtClean="0"/>
              <a:t>This is the second level. Select your text and press TAB until you get this style.</a:t>
            </a:r>
          </a:p>
          <a:p>
            <a:pPr lvl="4"/>
            <a:r>
              <a:rPr lang="en-US" dirty="0" smtClean="0"/>
              <a:t>This is a third level . Select your text and press TAB until you get this style.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12110353" y="12675478"/>
            <a:ext cx="8785160" cy="1026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 algn="ctr">
              <a:buFontTx/>
              <a:buNone/>
              <a:defRPr sz="3600" baseline="0">
                <a:latin typeface="Gotham-Medium"/>
              </a:defRPr>
            </a:lvl1pPr>
          </a:lstStyle>
          <a:p>
            <a:r>
              <a:rPr lang="en-US" dirty="0" smtClean="0"/>
              <a:t>Drag picture to this placeholder or click icon to navigate to your image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2" hasCustomPrompt="1"/>
          </p:nvPr>
        </p:nvSpPr>
        <p:spPr>
          <a:xfrm>
            <a:off x="22471336" y="18942321"/>
            <a:ext cx="4135962" cy="71038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 algn="ctr">
              <a:buFontTx/>
              <a:buNone/>
              <a:defRPr sz="3600" baseline="0">
                <a:latin typeface="Gotham-Medium"/>
              </a:defRPr>
            </a:lvl1pPr>
          </a:lstStyle>
          <a:p>
            <a:r>
              <a:rPr lang="en-US" dirty="0" smtClean="0"/>
              <a:t>Drag picture to this placeholder or click icon to navigate to your image</a:t>
            </a:r>
            <a:endParaRPr lang="en-US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12103940" y="23227728"/>
            <a:ext cx="8791575" cy="173624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Gotham-Medium"/>
                <a:cs typeface="Gotham-Medium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3600" b="0" i="0" baseline="0">
                <a:solidFill>
                  <a:schemeClr val="tx1"/>
                </a:solidFill>
                <a:latin typeface="Gotham-Book"/>
                <a:cs typeface="Gotham-Book"/>
              </a:defRPr>
            </a:lvl2pPr>
            <a:lvl3pPr marL="274320" indent="-274320">
              <a:spcBef>
                <a:spcPts val="2064"/>
              </a:spcBef>
              <a:spcAft>
                <a:spcPts val="1800"/>
              </a:spcAft>
              <a:buClr>
                <a:srgbClr val="C3092B"/>
              </a:buClr>
              <a:defRPr sz="3600" b="0" i="0" baseline="0">
                <a:latin typeface="Gotham-Book"/>
                <a:cs typeface="Gotham-Book"/>
              </a:defRPr>
            </a:lvl3pPr>
            <a:lvl4pPr marL="548640" indent="-274320">
              <a:buClr>
                <a:srgbClr val="C3092B"/>
              </a:buClr>
              <a:buSzPct val="100000"/>
              <a:buFont typeface="Arial"/>
              <a:buChar char="–"/>
              <a:defRPr sz="3600" b="0" i="0">
                <a:latin typeface="Gotham-Book"/>
                <a:cs typeface="Gotham-Book"/>
              </a:defRPr>
            </a:lvl4pPr>
            <a:lvl5pPr marL="822960" indent="-274320">
              <a:buClr>
                <a:srgbClr val="C3092B"/>
              </a:buClr>
              <a:buFont typeface="Courier New"/>
              <a:buChar char="o"/>
              <a:defRPr sz="3600" b="0" i="0">
                <a:latin typeface="Gotham-BookItalic"/>
                <a:cs typeface="Gotham-BookItalic"/>
              </a:defRPr>
            </a:lvl5pPr>
          </a:lstStyle>
          <a:p>
            <a:r>
              <a:rPr lang="en-US" dirty="0" smtClean="0"/>
              <a:t>Caption text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4" hasCustomPrompt="1"/>
          </p:nvPr>
        </p:nvSpPr>
        <p:spPr>
          <a:xfrm>
            <a:off x="27098101" y="18942321"/>
            <a:ext cx="4135962" cy="71038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 algn="ctr">
              <a:buFontTx/>
              <a:buNone/>
              <a:defRPr sz="3600" baseline="0">
                <a:latin typeface="Gotham-Medium"/>
              </a:defRPr>
            </a:lvl1pPr>
          </a:lstStyle>
          <a:p>
            <a:r>
              <a:rPr lang="en-US" dirty="0" smtClean="0"/>
              <a:t>Drag picture to this placeholder or click icon to navigate to your image</a:t>
            </a:r>
            <a:endParaRPr lang="en-US" dirty="0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12110355" y="25603200"/>
            <a:ext cx="8791575" cy="165963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rgbClr val="C3092B"/>
                </a:solidFill>
                <a:latin typeface="Gotham-Book"/>
                <a:cs typeface="Gotham-Book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400" b="0" i="0" baseline="0">
                <a:solidFill>
                  <a:schemeClr val="tx1"/>
                </a:solidFill>
                <a:latin typeface="Gotham-Book"/>
                <a:cs typeface="Gotham-Book"/>
              </a:defRPr>
            </a:lvl2pPr>
            <a:lvl3pPr marL="27432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defRPr sz="2400" b="0" i="0" baseline="0">
                <a:latin typeface="Gotham-Book"/>
                <a:cs typeface="Gotham-Book"/>
              </a:defRPr>
            </a:lvl3pPr>
            <a:lvl4pPr marL="54864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SzPct val="100000"/>
              <a:buFont typeface="Arial"/>
              <a:buChar char="–"/>
              <a:defRPr sz="2400" b="0" i="0" baseline="0">
                <a:latin typeface="Gotham-Book"/>
                <a:cs typeface="Gotham-Book"/>
              </a:defRPr>
            </a:lvl4pPr>
            <a:lvl5pPr marL="82296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Font typeface="Courier New"/>
              <a:buChar char="o"/>
              <a:defRPr sz="2400" b="0" i="0" baseline="0">
                <a:latin typeface="Gotham-BookItalic"/>
                <a:cs typeface="Gotham-BookItalic"/>
              </a:defRPr>
            </a:lvl5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This is the main text. To get this format select your text and press TAB until you get this style.</a:t>
            </a:r>
          </a:p>
          <a:p>
            <a:pPr lvl="1"/>
            <a:r>
              <a:rPr lang="en-US" dirty="0" smtClean="0"/>
              <a:t>To go back to a previous style do Shift TAB.</a:t>
            </a:r>
          </a:p>
          <a:p>
            <a:pPr lvl="2"/>
            <a:r>
              <a:rPr lang="en-US" dirty="0" smtClean="0"/>
              <a:t>This is the text bullet style. Select your text and press TAB until you get this style.</a:t>
            </a:r>
          </a:p>
          <a:p>
            <a:pPr lvl="3"/>
            <a:r>
              <a:rPr lang="en-US" dirty="0" smtClean="0"/>
              <a:t>This is the second level. Select your text and press TAB until you get this style.</a:t>
            </a:r>
          </a:p>
          <a:p>
            <a:pPr lvl="4"/>
            <a:r>
              <a:rPr lang="en-US" dirty="0" smtClean="0"/>
              <a:t>This is a third level . Select your text and press TAB until you get this style.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6"/>
          </p:nvPr>
        </p:nvSpPr>
        <p:spPr>
          <a:xfrm>
            <a:off x="22442488" y="12675478"/>
            <a:ext cx="8791575" cy="580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rgbClr val="C3092B"/>
                </a:solidFill>
                <a:latin typeface="Gotham-Book"/>
                <a:cs typeface="Gotham-Book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400" b="0" i="0" baseline="0">
                <a:solidFill>
                  <a:schemeClr val="tx1"/>
                </a:solidFill>
                <a:latin typeface="Gotham-Book"/>
                <a:cs typeface="Gotham-Book"/>
              </a:defRPr>
            </a:lvl2pPr>
            <a:lvl3pPr marL="27432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defRPr sz="2400" b="0" i="0" baseline="0">
                <a:latin typeface="Gotham-Book"/>
                <a:cs typeface="Gotham-Book"/>
              </a:defRPr>
            </a:lvl3pPr>
            <a:lvl4pPr marL="54864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SzPct val="100000"/>
              <a:buFont typeface="Arial"/>
              <a:buChar char="–"/>
              <a:defRPr sz="2400" b="0" i="0" baseline="0">
                <a:latin typeface="Gotham-Book"/>
                <a:cs typeface="Gotham-Book"/>
              </a:defRPr>
            </a:lvl4pPr>
            <a:lvl5pPr marL="82296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Font typeface="Courier New"/>
              <a:buChar char="o"/>
              <a:defRPr sz="2400" b="0" i="0" baseline="0">
                <a:latin typeface="Gotham-BookItalic"/>
                <a:cs typeface="Gotham-BookItalic"/>
              </a:defRPr>
            </a:lvl5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This is the main text. To get this format select your text and press TAB until you get this style.</a:t>
            </a:r>
          </a:p>
          <a:p>
            <a:pPr lvl="1"/>
            <a:r>
              <a:rPr lang="en-US" dirty="0" smtClean="0"/>
              <a:t>To go back to a previous style do Shift TAB.</a:t>
            </a:r>
          </a:p>
          <a:p>
            <a:pPr lvl="2"/>
            <a:r>
              <a:rPr lang="en-US" dirty="0" smtClean="0"/>
              <a:t>This is the text bullet style. Select your text and press TAB until you get this style.</a:t>
            </a:r>
          </a:p>
          <a:p>
            <a:pPr lvl="3"/>
            <a:r>
              <a:rPr lang="en-US" dirty="0" smtClean="0"/>
              <a:t>This is the second level. Select your text and press TAB until you get this style.</a:t>
            </a:r>
          </a:p>
          <a:p>
            <a:pPr lvl="4"/>
            <a:r>
              <a:rPr lang="en-US" dirty="0" smtClean="0"/>
              <a:t>This is a third level . Select your text and press TAB until you get this style.</a:t>
            </a:r>
          </a:p>
        </p:txBody>
      </p:sp>
      <p:sp>
        <p:nvSpPr>
          <p:cNvPr id="22" name="Text Placeholder 33"/>
          <p:cNvSpPr>
            <a:spLocks noGrp="1"/>
          </p:cNvSpPr>
          <p:nvPr>
            <p:ph type="body" sz="quarter" idx="27"/>
          </p:nvPr>
        </p:nvSpPr>
        <p:spPr>
          <a:xfrm>
            <a:off x="22442495" y="26700224"/>
            <a:ext cx="8791575" cy="154993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rgbClr val="C3092B"/>
                </a:solidFill>
                <a:latin typeface="Gotham-Book"/>
                <a:cs typeface="Gotham-Book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400" b="0" i="0" baseline="0">
                <a:solidFill>
                  <a:schemeClr val="tx1"/>
                </a:solidFill>
                <a:latin typeface="Gotham-Book"/>
                <a:cs typeface="Gotham-Book"/>
              </a:defRPr>
            </a:lvl2pPr>
            <a:lvl3pPr marL="27432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defRPr sz="2400" b="0" i="0" baseline="0">
                <a:latin typeface="Gotham-Book"/>
                <a:cs typeface="Gotham-Book"/>
              </a:defRPr>
            </a:lvl3pPr>
            <a:lvl4pPr marL="54864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SzPct val="100000"/>
              <a:buFont typeface="Arial"/>
              <a:buChar char="–"/>
              <a:defRPr sz="2400" b="0" i="0" baseline="0">
                <a:latin typeface="Gotham-Book"/>
                <a:cs typeface="Gotham-Book"/>
              </a:defRPr>
            </a:lvl4pPr>
            <a:lvl5pPr marL="822960" indent="-274320">
              <a:spcBef>
                <a:spcPts val="600"/>
              </a:spcBef>
              <a:spcAft>
                <a:spcPts val="600"/>
              </a:spcAft>
              <a:buClr>
                <a:srgbClr val="C3092B"/>
              </a:buClr>
              <a:buFont typeface="Courier New"/>
              <a:buChar char="o"/>
              <a:defRPr sz="2400" b="0" i="0" baseline="0">
                <a:latin typeface="Gotham-BookItalic"/>
                <a:cs typeface="Gotham-BookItalic"/>
              </a:defRPr>
            </a:lvl5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This is the main text. To get this format select your text and press TAB until you get this style.</a:t>
            </a:r>
          </a:p>
          <a:p>
            <a:pPr lvl="1"/>
            <a:r>
              <a:rPr lang="en-US" dirty="0" smtClean="0"/>
              <a:t>To go back to a previous style do Shift TAB.</a:t>
            </a:r>
          </a:p>
          <a:p>
            <a:pPr lvl="2"/>
            <a:r>
              <a:rPr lang="en-US" dirty="0" smtClean="0"/>
              <a:t>This is the text bullet style. Select your text and press TAB until you get this style.</a:t>
            </a:r>
          </a:p>
          <a:p>
            <a:pPr lvl="3"/>
            <a:r>
              <a:rPr lang="en-US" dirty="0" smtClean="0"/>
              <a:t>This is the second level. Select your text and press TAB until you get this style.</a:t>
            </a:r>
          </a:p>
          <a:p>
            <a:pPr lvl="4"/>
            <a:r>
              <a:rPr lang="en-US" dirty="0" smtClean="0"/>
              <a:t>This is a third level . Select your text and press TAB until you get this style.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93188" y="2381080"/>
            <a:ext cx="29298347" cy="4127202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0" b="0" i="0" baseline="0">
                <a:latin typeface="Gotham-Medium"/>
              </a:defRPr>
            </a:lvl1pPr>
            <a:lvl3pPr marL="3135021" indent="0" algn="r">
              <a:buFontTx/>
              <a:buNone/>
              <a:defRPr sz="7200" b="0" i="0">
                <a:latin typeface="Gotham-Medium"/>
              </a:defRPr>
            </a:lvl3pPr>
            <a:lvl4pPr marL="4702531" indent="0" algn="r">
              <a:buFontTx/>
              <a:buNone/>
              <a:defRPr sz="7200" b="0" i="0">
                <a:latin typeface="Gotham-Medium"/>
              </a:defRPr>
            </a:lvl4pPr>
            <a:lvl5pPr marL="6270041" indent="0" algn="r">
              <a:buFontTx/>
              <a:buNone/>
              <a:defRPr sz="7200" b="0" i="0">
                <a:latin typeface="Gotham-Medium"/>
              </a:defRPr>
            </a:lvl5pPr>
          </a:lstStyle>
          <a:p>
            <a:pPr lvl="0"/>
            <a:r>
              <a:rPr lang="en-US" dirty="0" smtClean="0"/>
              <a:t>Title would go here </a:t>
            </a:r>
            <a:br>
              <a:rPr lang="en-US" dirty="0" smtClean="0"/>
            </a:br>
            <a:r>
              <a:rPr lang="en-US" dirty="0" smtClean="0"/>
              <a:t>Make sure your title doesn’t overlap the logo to the left.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436794" y="7557441"/>
            <a:ext cx="27481606" cy="0"/>
          </a:xfrm>
          <a:prstGeom prst="line">
            <a:avLst/>
          </a:prstGeom>
          <a:ln>
            <a:solidFill>
              <a:srgbClr val="F9C6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3" y="8530684"/>
            <a:ext cx="29297312" cy="3119482"/>
          </a:xfrm>
          <a:prstGeom prst="rect">
            <a:avLst/>
          </a:prstGeom>
        </p:spPr>
        <p:txBody>
          <a:bodyPr vert="horz"/>
          <a:lstStyle>
            <a:lvl1pPr marL="0" indent="0" algn="r">
              <a:spcBef>
                <a:spcPts val="0"/>
              </a:spcBef>
              <a:buNone/>
              <a:defRPr sz="3600" b="0" i="0">
                <a:latin typeface="Gotham-Medium"/>
                <a:cs typeface="Gotham-Medium"/>
              </a:defRPr>
            </a:lvl1pPr>
            <a:lvl2pPr marL="0" indent="0" algn="r">
              <a:spcBef>
                <a:spcPts val="0"/>
              </a:spcBef>
              <a:buNone/>
              <a:defRPr sz="2400" b="0" i="0" cap="all" baseline="0">
                <a:latin typeface="Gotham-Medium"/>
                <a:cs typeface="Gotham-Medium"/>
              </a:defRPr>
            </a:lvl2pPr>
            <a:lvl3pPr marL="3135021" indent="0" algn="r">
              <a:buNone/>
              <a:defRPr sz="4000" b="0" i="0">
                <a:latin typeface="Gotham-Medium"/>
                <a:cs typeface="Gotham-Medium"/>
              </a:defRPr>
            </a:lvl3pPr>
            <a:lvl4pPr marL="4702531" indent="0" algn="r">
              <a:buNone/>
              <a:defRPr sz="4000" b="0" i="0">
                <a:latin typeface="Gotham-Medium"/>
                <a:cs typeface="Gotham-Medium"/>
              </a:defRPr>
            </a:lvl4pPr>
            <a:lvl5pPr marL="6270041" indent="0" algn="r">
              <a:buNone/>
              <a:defRPr sz="4000" b="0" i="0">
                <a:latin typeface="Gotham-Medium"/>
                <a:cs typeface="Gotham-Medium"/>
              </a:defRPr>
            </a:lvl5pPr>
          </a:lstStyle>
          <a:p>
            <a:pPr lvl="0"/>
            <a:r>
              <a:rPr lang="en-US" dirty="0" smtClean="0"/>
              <a:t>Presenter Name, Other Name, Other Name, Other Name, Other Name</a:t>
            </a:r>
          </a:p>
          <a:p>
            <a:pPr lvl="1"/>
            <a:r>
              <a:rPr lang="en-US" dirty="0" smtClean="0"/>
              <a:t>NAME OF DEPARTMENT, INSTITUTE, ETC. Select text and press tab once for this style)</a:t>
            </a:r>
          </a:p>
        </p:txBody>
      </p:sp>
    </p:spTree>
    <p:extLst>
      <p:ext uri="{BB962C8B-B14F-4D97-AF65-F5344CB8AC3E}">
        <p14:creationId xmlns:p14="http://schemas.microsoft.com/office/powerpoint/2010/main" val="240561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0" y="358678"/>
            <a:ext cx="5436794" cy="5436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0" y="511078"/>
            <a:ext cx="5436794" cy="54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1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r" defTabSz="1567510" rtl="0" eaLnBrk="1" latinLnBrk="0" hangingPunct="1">
        <a:spcBef>
          <a:spcPct val="0"/>
        </a:spcBef>
        <a:buNone/>
        <a:defRPr lang="en-US" sz="10500" b="0" i="0" u="none" strike="noStrike" kern="1200" baseline="30000" smtClean="0">
          <a:solidFill>
            <a:schemeClr val="tx1"/>
          </a:solidFill>
          <a:latin typeface="Gotham-Medium"/>
          <a:ea typeface="+mj-ea"/>
          <a:cs typeface="Gotham-Medium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93189" y="2381080"/>
            <a:ext cx="29247664" cy="41272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Presenter Names &amp; Organization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Add Text here – you are welcome to reformat fonts and styles as needed.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6960513" y="1642416"/>
            <a:ext cx="474426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60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60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60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60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60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60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60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60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60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dirty="0">
                <a:latin typeface="Garamond" panose="02020404030301010803" pitchFamily="18" charset="0"/>
              </a:rPr>
              <a:t>[Lab or</a:t>
            </a:r>
          </a:p>
          <a:p>
            <a:pPr algn="ctr"/>
            <a:r>
              <a:rPr lang="en-US" altLang="en-US" sz="3000" dirty="0">
                <a:latin typeface="Garamond" panose="02020404030301010803" pitchFamily="18" charset="0"/>
              </a:rPr>
              <a:t>Research Group</a:t>
            </a:r>
          </a:p>
          <a:p>
            <a:pPr algn="ctr"/>
            <a:r>
              <a:rPr lang="en-US" altLang="en-US" sz="3000" dirty="0">
                <a:latin typeface="Garamond" panose="02020404030301010803" pitchFamily="18" charset="0"/>
              </a:rPr>
              <a:t>Logo]</a:t>
            </a:r>
          </a:p>
        </p:txBody>
      </p:sp>
    </p:spTree>
    <p:extLst>
      <p:ext uri="{BB962C8B-B14F-4D97-AF65-F5344CB8AC3E}">
        <p14:creationId xmlns:p14="http://schemas.microsoft.com/office/powerpoint/2010/main" val="30320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26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Garamond</vt:lpstr>
      <vt:lpstr>Calibri</vt:lpstr>
      <vt:lpstr>Courier New</vt:lpstr>
      <vt:lpstr>Arial</vt:lpstr>
      <vt:lpstr>Gotham-BookItalic</vt:lpstr>
      <vt:lpstr>Gotham-Medium</vt:lpstr>
      <vt:lpstr>Gotham-Book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LauraFig</dc:creator>
  <cp:lastModifiedBy>Jennifer Rooks</cp:lastModifiedBy>
  <cp:revision>24</cp:revision>
  <dcterms:created xsi:type="dcterms:W3CDTF">2014-09-14T15:11:43Z</dcterms:created>
  <dcterms:modified xsi:type="dcterms:W3CDTF">2016-08-25T21:55:40Z</dcterms:modified>
</cp:coreProperties>
</file>